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8CBEBE-E132-40F2-9FC0-BC9423B41EBB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BF5AA4-7EE1-4EF7-BD1B-BE1682C358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384375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 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 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 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 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г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.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Мурманск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304256"/>
          </a:xfrm>
        </p:spPr>
        <p:txBody>
          <a:bodyPr>
            <a:normAutofit fontScale="90000"/>
          </a:bodyPr>
          <a:lstStyle/>
          <a:p>
            <a:pPr marL="182880" lvl="0" indent="0" algn="ctr">
              <a:spcBef>
                <a:spcPct val="20000"/>
              </a:spcBef>
              <a:buNone/>
            </a:pPr>
            <a: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</a:br>
            <a:r>
              <a:rPr lang="ru-RU" sz="2800" b="1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800" b="1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</a:br>
            <a: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</a:br>
            <a:r>
              <a:rPr lang="ru-RU" sz="2800" b="1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800" b="1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</a:br>
            <a: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</a:br>
            <a: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</a:br>
            <a:r>
              <a:rPr lang="ru-RU" sz="2800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800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</a:br>
            <a: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>ПАМЯТКА</a:t>
            </a:r>
            <a:r>
              <a:rPr lang="ru-RU" sz="2800" b="1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800" b="1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</a:br>
            <a:r>
              <a:rPr lang="ru-RU" sz="2800" b="1" i="1" dirty="0" smtClean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>для </a:t>
            </a:r>
            <a:r>
              <a:rPr lang="ru-RU" sz="2800" b="1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  <a:t>заполнения</a:t>
            </a:r>
            <a:br>
              <a:rPr lang="ru-RU" sz="2800" b="1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Calibri"/>
                <a:cs typeface="+mn-cs"/>
              </a:rPr>
            </a:br>
            <a:r>
              <a:rPr lang="ru-RU" sz="2800" b="1" i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  <a:t>КНИГИ/ЖУРНАЛА РЕГИСТРАЦИИ ПРАКТИЧЕСКОЙ ПОДГОТОВКИ</a:t>
            </a:r>
            <a:r>
              <a:rPr lang="ru-RU" sz="2800" b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b="1" dirty="0">
                <a:solidFill>
                  <a:srgbClr val="073E87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15906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66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766763"/>
            <a:ext cx="8784977" cy="4606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21288"/>
            <a:ext cx="9255126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3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936625"/>
            <a:ext cx="8964489" cy="472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65304"/>
            <a:ext cx="6823013" cy="20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9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331913"/>
            <a:ext cx="9036497" cy="396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3" y="6093296"/>
            <a:ext cx="9865096" cy="19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31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9251"/>
            <a:ext cx="9036496" cy="596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5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9101"/>
            <a:ext cx="8712968" cy="56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8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9089"/>
            <a:ext cx="8712968" cy="555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7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31800"/>
            <a:ext cx="8928993" cy="566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0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09563"/>
            <a:ext cx="9361041" cy="623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1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0363"/>
            <a:ext cx="9144001" cy="613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7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423730"/>
            <a:ext cx="92519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928992" cy="617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7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29" y="764704"/>
            <a:ext cx="8352927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975" y="188640"/>
            <a:ext cx="925195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5415"/>
            <a:ext cx="7776864" cy="526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01920"/>
            <a:ext cx="8496944" cy="684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273392"/>
            <a:ext cx="6768752" cy="2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04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6412461"/>
            <a:ext cx="8064897" cy="15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04664"/>
            <a:ext cx="890302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8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26" y="488951"/>
            <a:ext cx="8928992" cy="567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6520628"/>
            <a:ext cx="9517549" cy="17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8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8138"/>
            <a:ext cx="9089901" cy="618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4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3550"/>
            <a:ext cx="864096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8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654050"/>
            <a:ext cx="9003605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0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822</TotalTime>
  <Words>0</Words>
  <Application>Microsoft Office PowerPoint</Application>
  <PresentationFormat>Экран (4:3)</PresentationFormat>
  <Paragraphs>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       ПАМЯТКА для заполнения КНИГИ/ЖУРНАЛА РЕГИСТРАЦИИ ПРАКТИЧЕСКОЙ ПОДГОТОВКИ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заполнения КНИГИ/ЖУРНАЛА РЕГИСТРАЦИИ ПРАКТИЧЕСКОЙ ПОДГОТОВКИ</dc:title>
  <dc:creator>Кабанов Михаил Леонидович</dc:creator>
  <cp:lastModifiedBy>Кабанов Михаил Леонидович</cp:lastModifiedBy>
  <cp:revision>28</cp:revision>
  <dcterms:created xsi:type="dcterms:W3CDTF">2023-02-09T13:05:04Z</dcterms:created>
  <dcterms:modified xsi:type="dcterms:W3CDTF">2023-12-12T09:05:03Z</dcterms:modified>
</cp:coreProperties>
</file>